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notesMasterIdLst>
    <p:notesMasterId r:id="rId18"/>
  </p:notesMasterIdLst>
  <p:sldIdLst>
    <p:sldId id="256" r:id="rId2"/>
    <p:sldId id="258" r:id="rId3"/>
    <p:sldId id="263" r:id="rId4"/>
    <p:sldId id="264" r:id="rId5"/>
    <p:sldId id="257" r:id="rId6"/>
    <p:sldId id="271" r:id="rId7"/>
    <p:sldId id="266" r:id="rId8"/>
    <p:sldId id="267" r:id="rId9"/>
    <p:sldId id="268" r:id="rId10"/>
    <p:sldId id="269" r:id="rId11"/>
    <p:sldId id="270" r:id="rId12"/>
    <p:sldId id="259" r:id="rId13"/>
    <p:sldId id="260" r:id="rId14"/>
    <p:sldId id="272" r:id="rId15"/>
    <p:sldId id="261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61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FB91F1-D956-419B-A161-E440911FD15F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7CF4E3-2703-4BE5-8E85-648BCDD42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98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Open to Google Accounts users:</a:t>
            </a:r>
            <a:r>
              <a:rPr lang="en-US" baseline="0" dirty="0" smtClean="0"/>
              <a:t> anyone with a valid </a:t>
            </a:r>
            <a:r>
              <a:rPr lang="en-US" baseline="0" dirty="0" err="1" smtClean="0"/>
              <a:t>gmail</a:t>
            </a:r>
            <a:r>
              <a:rPr lang="en-US" baseline="0" dirty="0" smtClean="0"/>
              <a:t> account can login to the app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7CF4E3-2703-4BE5-8E85-648BCDD42D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138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map image and each</a:t>
            </a:r>
            <a:r>
              <a:rPr lang="en-US" baseline="0" dirty="0" smtClean="0"/>
              <a:t> marker are added to the composite list. Access </a:t>
            </a:r>
            <a:r>
              <a:rPr lang="en-US" baseline="0" dirty="0" err="1" smtClean="0"/>
              <a:t>datastore</a:t>
            </a:r>
            <a:r>
              <a:rPr lang="en-US" baseline="0" dirty="0" smtClean="0"/>
              <a:t> to get the correct markers.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7CF4E3-2703-4BE5-8E85-648BCDD42D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86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Obs1: One of the first attempts to improve team performance during the heat of match. -&gt; in previous games where editing in-game features was feasible,</a:t>
            </a:r>
            <a:r>
              <a:rPr lang="en-US" baseline="0" dirty="0" smtClean="0"/>
              <a:t> the map itself could be replaced with a layered map containing useful data for strategy.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The current games generally do not allow any modification to their playability - PUNKBUSTER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7CF4E3-2703-4BE5-8E85-648BCDD42D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563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437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37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5675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65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2808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834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3898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02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455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865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1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74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73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43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38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79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263aacalfaproject.appspot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eamspeak.com/?page=teamspeak3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calfa/CS263aacalfaprojec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CS263 Final Project Andre Abreu </a:t>
            </a:r>
            <a:r>
              <a:rPr lang="en-US" dirty="0" err="1" smtClean="0"/>
              <a:t>Calfa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Strategy Board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UCSB Fall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749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TaskQueue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Users can email the developer to send suggestions, report bugs, etc.</a:t>
            </a:r>
          </a:p>
          <a:p>
            <a:endParaRPr lang="en-US" dirty="0" smtClean="0"/>
          </a:p>
          <a:p>
            <a:r>
              <a:rPr lang="en-US" dirty="0" smtClean="0"/>
              <a:t>Push queue processes emails on a rate of 5 tasks per second.</a:t>
            </a:r>
          </a:p>
          <a:p>
            <a:endParaRPr lang="en-US" dirty="0" smtClean="0"/>
          </a:p>
          <a:p>
            <a:r>
              <a:rPr lang="en-US" dirty="0" smtClean="0"/>
              <a:t>Due to authentication limitations, an email is sent from my email account to itself, but the body of the contains the email</a:t>
            </a:r>
            <a:r>
              <a:rPr lang="en-US" dirty="0" smtClean="0"/>
              <a:t> of whoever sent the feedback.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435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Load map image bytes and display it.</a:t>
            </a:r>
          </a:p>
          <a:p>
            <a:r>
              <a:rPr lang="en-US" dirty="0" smtClean="0"/>
              <a:t>Markers are added to the map as in a transparent overlay. Doub</a:t>
            </a:r>
            <a:r>
              <a:rPr lang="en-US" dirty="0" smtClean="0"/>
              <a:t>le-click on desired position</a:t>
            </a:r>
          </a:p>
          <a:p>
            <a:pPr lvl="1"/>
            <a:r>
              <a:rPr lang="en-US" dirty="0" smtClean="0"/>
              <a:t>Uses the “Composite” feature in Images API.</a:t>
            </a:r>
          </a:p>
          <a:p>
            <a:r>
              <a:rPr lang="en-US" dirty="0" smtClean="0"/>
              <a:t>Markers are removed individually by clicking once on them.</a:t>
            </a:r>
          </a:p>
          <a:p>
            <a:r>
              <a:rPr lang="en-US" dirty="0" smtClean="0"/>
              <a:t>All markers can be removed simultaneously by clicking “delete” button.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552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NOVELTY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the first attempts to improve team performance during the heat of match.</a:t>
            </a:r>
          </a:p>
          <a:p>
            <a:endParaRPr lang="en-US" dirty="0"/>
          </a:p>
          <a:p>
            <a:r>
              <a:rPr lang="en-US" dirty="0" smtClean="0"/>
              <a:t>Provides support to large gaming communities.</a:t>
            </a:r>
          </a:p>
          <a:p>
            <a:endParaRPr lang="en-US" dirty="0" smtClean="0"/>
          </a:p>
          <a:p>
            <a:r>
              <a:rPr lang="en-US" dirty="0" smtClean="0"/>
              <a:t>Can be used in different games and tournament styles.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26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first web application.</a:t>
            </a:r>
          </a:p>
          <a:p>
            <a:endParaRPr lang="en-US" dirty="0" smtClean="0"/>
          </a:p>
          <a:p>
            <a:r>
              <a:rPr lang="en-US" dirty="0" smtClean="0"/>
              <a:t>Google App Engine serves as an easy platform to start building web apps but…</a:t>
            </a:r>
          </a:p>
          <a:p>
            <a:endParaRPr lang="en-US" dirty="0" smtClean="0"/>
          </a:p>
          <a:p>
            <a:r>
              <a:rPr lang="en-US" dirty="0" smtClean="0"/>
              <a:t>It has limitations:</a:t>
            </a:r>
          </a:p>
          <a:p>
            <a:pPr lvl="1"/>
            <a:r>
              <a:rPr lang="en-US" dirty="0" smtClean="0"/>
              <a:t>Java libraries for drawing (</a:t>
            </a:r>
            <a:r>
              <a:rPr lang="en-US" dirty="0" err="1" smtClean="0"/>
              <a:t>awt</a:t>
            </a:r>
            <a:r>
              <a:rPr lang="en-US" dirty="0" smtClean="0"/>
              <a:t>) are not compatible with GAE.</a:t>
            </a:r>
          </a:p>
          <a:p>
            <a:pPr lvl="1"/>
            <a:r>
              <a:rPr lang="en-US" dirty="0" err="1" smtClean="0"/>
              <a:t>Devappserver</a:t>
            </a:r>
            <a:r>
              <a:rPr lang="en-US" dirty="0"/>
              <a:t> </a:t>
            </a:r>
            <a:r>
              <a:rPr lang="en-US" dirty="0" smtClean="0"/>
              <a:t>bug </a:t>
            </a:r>
            <a:r>
              <a:rPr lang="en-US" dirty="0" smtClean="0"/>
              <a:t>discards image </a:t>
            </a:r>
            <a:r>
              <a:rPr lang="en-US" dirty="0" smtClean="0"/>
              <a:t>transparency (</a:t>
            </a:r>
            <a:r>
              <a:rPr lang="en-US" dirty="0" err="1" smtClean="0"/>
              <a:t>localhost</a:t>
            </a:r>
            <a:r>
              <a:rPr lang="en-US" dirty="0" smtClean="0"/>
              <a:t>).</a:t>
            </a:r>
            <a:endParaRPr lang="en-US" dirty="0" smtClean="0"/>
          </a:p>
          <a:p>
            <a:pPr lvl="1"/>
            <a:r>
              <a:rPr lang="en-US" dirty="0" smtClean="0"/>
              <a:t>Fetching data from </a:t>
            </a:r>
            <a:r>
              <a:rPr lang="en-US" dirty="0" err="1" smtClean="0"/>
              <a:t>blobstore</a:t>
            </a:r>
            <a:r>
              <a:rPr lang="en-US" dirty="0" smtClean="0"/>
              <a:t> gets complicated when blob size is greater than 1MB.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911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2682" cy="6858000"/>
          </a:xfrm>
        </p:spPr>
      </p:pic>
    </p:spTree>
    <p:extLst>
      <p:ext uri="{BB962C8B-B14F-4D97-AF65-F5344CB8AC3E}">
        <p14:creationId xmlns:p14="http://schemas.microsoft.com/office/powerpoint/2010/main" val="2453051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Perceptible delay when adding and deleting </a:t>
            </a:r>
            <a:r>
              <a:rPr lang="en-US" dirty="0" smtClean="0"/>
              <a:t>markers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Would be ideally</a:t>
            </a:r>
            <a:r>
              <a:rPr lang="en-US" dirty="0" smtClean="0"/>
              <a:t> stored in </a:t>
            </a:r>
            <a:r>
              <a:rPr lang="en-US" dirty="0" err="1" smtClean="0"/>
              <a:t>Memcache</a:t>
            </a:r>
            <a:r>
              <a:rPr lang="en-US" dirty="0" smtClean="0"/>
              <a:t>, but not feasible.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Delay </a:t>
            </a:r>
            <a:r>
              <a:rPr lang="en-US" smtClean="0"/>
              <a:t>is nonetheless acceptable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Stable application.</a:t>
            </a:r>
          </a:p>
          <a:p>
            <a:endParaRPr lang="en-US" dirty="0" smtClean="0"/>
          </a:p>
          <a:p>
            <a:r>
              <a:rPr lang="en-US" dirty="0" smtClean="0"/>
              <a:t>Improve click to delete tolerance.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480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 can be accessed at: </a:t>
            </a:r>
            <a:r>
              <a:rPr lang="en-US" dirty="0" smtClean="0">
                <a:hlinkClick r:id="rId2"/>
              </a:rPr>
              <a:t>http://www.cs263aacalfaproject.appspot.com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659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Tool to assist organized online </a:t>
            </a:r>
            <a:r>
              <a:rPr lang="en-US" dirty="0" smtClean="0"/>
              <a:t>gaming </a:t>
            </a:r>
            <a:r>
              <a:rPr lang="en-US" dirty="0" smtClean="0"/>
              <a:t>tournaments.</a:t>
            </a:r>
          </a:p>
          <a:p>
            <a:r>
              <a:rPr lang="en-US" dirty="0" smtClean="0"/>
              <a:t>What is an organized tournament</a:t>
            </a:r>
            <a:r>
              <a:rPr lang="en-US" dirty="0" smtClean="0"/>
              <a:t>?</a:t>
            </a:r>
            <a:endParaRPr lang="en-US" dirty="0" smtClean="0"/>
          </a:p>
          <a:p>
            <a:pPr lvl="1"/>
            <a:r>
              <a:rPr lang="en-US" dirty="0" smtClean="0"/>
              <a:t>Public Servers (Pubs) </a:t>
            </a:r>
            <a:r>
              <a:rPr lang="en-US" dirty="0" err="1" smtClean="0"/>
              <a:t>vs</a:t>
            </a:r>
            <a:r>
              <a:rPr lang="en-US" dirty="0" smtClean="0"/>
              <a:t> Tournaments</a:t>
            </a:r>
          </a:p>
          <a:p>
            <a:pPr lvl="1"/>
            <a:r>
              <a:rPr lang="en-US" dirty="0" smtClean="0"/>
              <a:t>Communities </a:t>
            </a:r>
            <a:r>
              <a:rPr lang="en-US" dirty="0"/>
              <a:t>of volunteers, </a:t>
            </a:r>
            <a:r>
              <a:rPr lang="en-US" dirty="0" smtClean="0"/>
              <a:t>donators/sponsors, </a:t>
            </a:r>
            <a:r>
              <a:rPr lang="en-US" dirty="0" smtClean="0"/>
              <a:t>developers and gamers.</a:t>
            </a:r>
            <a:endParaRPr lang="en-US" dirty="0"/>
          </a:p>
          <a:p>
            <a:pPr lvl="1"/>
            <a:r>
              <a:rPr lang="en-US" dirty="0" smtClean="0"/>
              <a:t>Played </a:t>
            </a:r>
            <a:r>
              <a:rPr lang="en-US" dirty="0"/>
              <a:t>on </a:t>
            </a:r>
            <a:r>
              <a:rPr lang="en-US" dirty="0" smtClean="0"/>
              <a:t>many different PC </a:t>
            </a:r>
            <a:r>
              <a:rPr lang="en-US" dirty="0"/>
              <a:t>game </a:t>
            </a:r>
            <a:r>
              <a:rPr lang="en-US" dirty="0" smtClean="0"/>
              <a:t>series (Project focuses on Battlefield PC game).</a:t>
            </a:r>
            <a:endParaRPr lang="en-US" dirty="0" smtClean="0"/>
          </a:p>
          <a:p>
            <a:pPr lvl="1"/>
            <a:r>
              <a:rPr lang="en-US" dirty="0" smtClean="0"/>
              <a:t>BFE-WAW (Battle For Europe – World at War) USA, since 2003, 30 campaigns.</a:t>
            </a:r>
          </a:p>
          <a:p>
            <a:pPr lvl="1"/>
            <a:r>
              <a:rPr lang="en-US" dirty="0" smtClean="0"/>
              <a:t>21CW (21</a:t>
            </a:r>
            <a:r>
              <a:rPr lang="en-US" baseline="30000" dirty="0" smtClean="0"/>
              <a:t>st</a:t>
            </a:r>
            <a:r>
              <a:rPr lang="en-US" dirty="0" smtClean="0"/>
              <a:t> Century Warfare) USA, Since 2003, 49 campaigns, +11,000 users.</a:t>
            </a:r>
          </a:p>
          <a:p>
            <a:pPr lvl="1"/>
            <a:r>
              <a:rPr lang="en-US" dirty="0" smtClean="0"/>
              <a:t>F|H (Forgotten Honor) Europe, Since 2004, +20,000 users.</a:t>
            </a:r>
          </a:p>
          <a:p>
            <a:pPr lvl="1"/>
            <a:r>
              <a:rPr lang="en-US" dirty="0" err="1" smtClean="0"/>
              <a:t>BpM</a:t>
            </a:r>
            <a:r>
              <a:rPr lang="en-US" dirty="0" smtClean="0"/>
              <a:t> (</a:t>
            </a:r>
            <a:r>
              <a:rPr lang="en-US" dirty="0" err="1" smtClean="0"/>
              <a:t>Batalha</a:t>
            </a:r>
            <a:r>
              <a:rPr lang="en-US" dirty="0" smtClean="0"/>
              <a:t> </a:t>
            </a:r>
            <a:r>
              <a:rPr lang="en-US" dirty="0" err="1" smtClean="0"/>
              <a:t>pelo</a:t>
            </a:r>
            <a:r>
              <a:rPr lang="en-US" dirty="0" smtClean="0"/>
              <a:t> </a:t>
            </a:r>
            <a:r>
              <a:rPr lang="en-US" dirty="0" err="1" smtClean="0"/>
              <a:t>Mundo</a:t>
            </a:r>
            <a:r>
              <a:rPr lang="en-US" dirty="0" smtClean="0"/>
              <a:t>, Battle for the World in Portuguese) Brazil, since 2004, +8,000 users.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41252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Key aspects in an organized tournament:</a:t>
            </a:r>
          </a:p>
          <a:p>
            <a:pPr lvl="1"/>
            <a:r>
              <a:rPr lang="en-US" dirty="0" smtClean="0"/>
              <a:t>Building a winning strategy.</a:t>
            </a:r>
          </a:p>
          <a:p>
            <a:pPr lvl="1"/>
            <a:r>
              <a:rPr lang="en-US" dirty="0" smtClean="0"/>
              <a:t>Communication: </a:t>
            </a:r>
            <a:r>
              <a:rPr lang="en-US" dirty="0" err="1" smtClean="0"/>
              <a:t>Foruns</a:t>
            </a:r>
            <a:r>
              <a:rPr lang="en-US" dirty="0" smtClean="0"/>
              <a:t> and </a:t>
            </a:r>
            <a:r>
              <a:rPr lang="en-US" dirty="0" err="1" smtClean="0">
                <a:hlinkClick r:id="rId2"/>
              </a:rPr>
              <a:t>Teamspeak</a:t>
            </a:r>
            <a:r>
              <a:rPr lang="en-US" dirty="0"/>
              <a:t>.</a:t>
            </a:r>
            <a:endParaRPr lang="en-US" dirty="0" smtClean="0"/>
          </a:p>
          <a:p>
            <a:pPr lvl="2"/>
            <a:r>
              <a:rPr lang="en-US" dirty="0" err="1" smtClean="0"/>
              <a:t>Teamspeak</a:t>
            </a:r>
            <a:r>
              <a:rPr lang="en-US" dirty="0" smtClean="0"/>
              <a:t>: VoIP client-server, last version rewritten in C++.</a:t>
            </a:r>
          </a:p>
          <a:p>
            <a:pPr lvl="1"/>
            <a:r>
              <a:rPr lang="en-US" dirty="0" smtClean="0"/>
              <a:t>Teamwork</a:t>
            </a:r>
          </a:p>
          <a:p>
            <a:r>
              <a:rPr lang="en-US" dirty="0" smtClean="0"/>
              <a:t>Project goal: helpful “on the fly” strategy tool</a:t>
            </a:r>
          </a:p>
          <a:p>
            <a:pPr lvl="1"/>
            <a:r>
              <a:rPr lang="en-US" dirty="0" err="1" smtClean="0"/>
              <a:t>Teamspeak</a:t>
            </a:r>
            <a:r>
              <a:rPr lang="en-US" dirty="0" smtClean="0"/>
              <a:t> is not perfect. Aim for less </a:t>
            </a:r>
            <a:r>
              <a:rPr lang="en-US" dirty="0" smtClean="0"/>
              <a:t>overhead in communication.</a:t>
            </a:r>
          </a:p>
          <a:p>
            <a:pPr lvl="1"/>
            <a:r>
              <a:rPr lang="en-US" dirty="0" smtClean="0"/>
              <a:t>Quicker strategy adaptations.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08569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pic>
        <p:nvPicPr>
          <p:cNvPr id="5" name="bpm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3724.711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2160588"/>
            <a:ext cx="6900862" cy="3881437"/>
          </a:xfrm>
        </p:spPr>
      </p:pic>
    </p:spTree>
    <p:extLst>
      <p:ext uri="{BB962C8B-B14F-4D97-AF65-F5344CB8AC3E}">
        <p14:creationId xmlns:p14="http://schemas.microsoft.com/office/powerpoint/2010/main" val="145443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76495"/>
            <a:ext cx="8596668" cy="5091858"/>
          </a:xfrm>
        </p:spPr>
        <p:txBody>
          <a:bodyPr/>
          <a:lstStyle/>
          <a:p>
            <a:r>
              <a:rPr lang="en-US" dirty="0" smtClean="0"/>
              <a:t>Java Google App</a:t>
            </a:r>
            <a:r>
              <a:rPr lang="en-US" dirty="0"/>
              <a:t> </a:t>
            </a:r>
            <a:r>
              <a:rPr lang="en-US" dirty="0" smtClean="0"/>
              <a:t>Engine (GAE) Application</a:t>
            </a:r>
          </a:p>
          <a:p>
            <a:r>
              <a:rPr lang="en-US" dirty="0" smtClean="0"/>
              <a:t>APIs used:</a:t>
            </a:r>
          </a:p>
          <a:p>
            <a:pPr lvl="1"/>
            <a:r>
              <a:rPr lang="en-US" dirty="0" err="1" smtClean="0"/>
              <a:t>Datastore</a:t>
            </a:r>
            <a:r>
              <a:rPr lang="en-US" dirty="0" smtClean="0"/>
              <a:t> – User and app internal data.</a:t>
            </a:r>
          </a:p>
          <a:p>
            <a:pPr lvl="1"/>
            <a:r>
              <a:rPr lang="en-US" dirty="0" err="1" smtClean="0"/>
              <a:t>Blobstore</a:t>
            </a:r>
            <a:r>
              <a:rPr lang="en-US" dirty="0" smtClean="0"/>
              <a:t> – Store game maps images.</a:t>
            </a:r>
          </a:p>
          <a:p>
            <a:pPr lvl="1"/>
            <a:r>
              <a:rPr lang="en-US" dirty="0" err="1" smtClean="0"/>
              <a:t>Taskqueue</a:t>
            </a:r>
            <a:r>
              <a:rPr lang="en-US" dirty="0" smtClean="0"/>
              <a:t> – Feedback emailing.</a:t>
            </a:r>
          </a:p>
          <a:p>
            <a:pPr lvl="1"/>
            <a:r>
              <a:rPr lang="en-US" dirty="0" smtClean="0"/>
              <a:t>Images – Show maps and markers.</a:t>
            </a:r>
          </a:p>
          <a:p>
            <a:r>
              <a:rPr lang="en-US" dirty="0" smtClean="0"/>
              <a:t>Open to Google Accounts users.</a:t>
            </a:r>
          </a:p>
          <a:p>
            <a:r>
              <a:rPr lang="en-US" dirty="0" smtClean="0"/>
              <a:t>JAX-RS </a:t>
            </a:r>
            <a:r>
              <a:rPr lang="en-US" dirty="0" smtClean="0"/>
              <a:t>+ JSON – for feedback emails and marker manipulation.</a:t>
            </a:r>
          </a:p>
          <a:p>
            <a:r>
              <a:rPr lang="en-US" dirty="0" smtClean="0"/>
              <a:t>Use of GSON to facilitate send/receive JSON </a:t>
            </a:r>
            <a:r>
              <a:rPr lang="en-US" dirty="0" smtClean="0"/>
              <a:t>data.</a:t>
            </a:r>
            <a:endParaRPr lang="en-US" dirty="0" smtClean="0"/>
          </a:p>
          <a:p>
            <a:r>
              <a:rPr lang="en-US" dirty="0" smtClean="0"/>
              <a:t>Maven build automation.</a:t>
            </a:r>
          </a:p>
          <a:p>
            <a:r>
              <a:rPr lang="en-US" dirty="0" err="1" smtClean="0"/>
              <a:t>Github</a:t>
            </a:r>
            <a:r>
              <a:rPr lang="en-US" dirty="0"/>
              <a:t> repo: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github.com/aacalfa/CS263aacalfaproject</a:t>
            </a:r>
            <a:endParaRPr lang="en-US" dirty="0" smtClean="0"/>
          </a:p>
          <a:p>
            <a:r>
              <a:rPr lang="en-US" dirty="0" smtClean="0"/>
              <a:t>Fully documented in </a:t>
            </a:r>
            <a:r>
              <a:rPr lang="en-US" dirty="0" err="1" smtClean="0"/>
              <a:t>Javadocs</a:t>
            </a:r>
            <a:r>
              <a:rPr lang="en-US" dirty="0" smtClean="0"/>
              <a:t>.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2891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1574"/>
          </a:xfrm>
        </p:spPr>
      </p:pic>
    </p:spTree>
    <p:extLst>
      <p:ext uri="{BB962C8B-B14F-4D97-AF65-F5344CB8AC3E}">
        <p14:creationId xmlns:p14="http://schemas.microsoft.com/office/powerpoint/2010/main" val="333988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Datastore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main entities:</a:t>
            </a:r>
          </a:p>
          <a:p>
            <a:pPr lvl="1"/>
            <a:r>
              <a:rPr lang="en-US" dirty="0" err="1" smtClean="0"/>
              <a:t>GameMap</a:t>
            </a:r>
            <a:r>
              <a:rPr lang="en-US" dirty="0" smtClean="0"/>
              <a:t>: Map image </a:t>
            </a:r>
            <a:r>
              <a:rPr lang="en-US" dirty="0" err="1" smtClean="0"/>
              <a:t>blobkeys</a:t>
            </a:r>
            <a:r>
              <a:rPr lang="en-US" dirty="0" smtClean="0"/>
              <a:t> and their names.</a:t>
            </a:r>
          </a:p>
          <a:p>
            <a:pPr lvl="1"/>
            <a:r>
              <a:rPr lang="en-US" dirty="0" err="1" smtClean="0"/>
              <a:t>MapAttributes</a:t>
            </a:r>
            <a:r>
              <a:rPr lang="en-US" dirty="0" smtClean="0"/>
              <a:t>: Map marker </a:t>
            </a:r>
            <a:r>
              <a:rPr lang="en-US" dirty="0" err="1" smtClean="0"/>
              <a:t>blobkeys</a:t>
            </a:r>
            <a:r>
              <a:rPr lang="en-US" dirty="0" smtClean="0"/>
              <a:t> and their names</a:t>
            </a:r>
          </a:p>
          <a:p>
            <a:pPr lvl="1"/>
            <a:r>
              <a:rPr lang="en-US" dirty="0" err="1" smtClean="0"/>
              <a:t>UserData</a:t>
            </a:r>
            <a:r>
              <a:rPr lang="en-US" dirty="0" smtClean="0"/>
              <a:t>: User </a:t>
            </a:r>
            <a:r>
              <a:rPr lang="en-US" dirty="0" err="1" smtClean="0"/>
              <a:t>gmail</a:t>
            </a:r>
            <a:r>
              <a:rPr lang="en-US" dirty="0" smtClean="0"/>
              <a:t> account and every marker added by that user.</a:t>
            </a:r>
          </a:p>
          <a:p>
            <a:pPr lvl="2"/>
            <a:r>
              <a:rPr lang="en-US" dirty="0" smtClean="0"/>
              <a:t>Example: </a:t>
            </a:r>
            <a:r>
              <a:rPr lang="en-US" b="1" dirty="0" smtClean="0"/>
              <a:t>AMIfv9&amp;AMIfv95z&amp;728&amp;454 (</a:t>
            </a:r>
            <a:r>
              <a:rPr lang="en-US" b="1" dirty="0" err="1" smtClean="0"/>
              <a:t>GameMap</a:t>
            </a:r>
            <a:r>
              <a:rPr lang="en-US" b="1" dirty="0" smtClean="0"/>
              <a:t> </a:t>
            </a:r>
            <a:r>
              <a:rPr lang="en-US" b="1" dirty="0" err="1" smtClean="0"/>
              <a:t>blobkey</a:t>
            </a:r>
            <a:r>
              <a:rPr lang="en-US" b="1" dirty="0" smtClean="0"/>
              <a:t> + Map marker </a:t>
            </a:r>
            <a:r>
              <a:rPr lang="en-US" b="1" dirty="0" err="1" smtClean="0"/>
              <a:t>blobkey</a:t>
            </a:r>
            <a:r>
              <a:rPr lang="en-US" b="1" dirty="0" smtClean="0"/>
              <a:t> + X coordinate + Y coordinate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68378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Blobstore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/>
          <a:lstStyle/>
          <a:p>
            <a:r>
              <a:rPr lang="en-US" dirty="0" smtClean="0"/>
              <a:t>Upload and serve map image (filename </a:t>
            </a:r>
            <a:r>
              <a:rPr lang="en-US" dirty="0" smtClean="0"/>
              <a:t>must contain “_BF4”)</a:t>
            </a:r>
            <a:r>
              <a:rPr lang="en-US" dirty="0" smtClean="0"/>
              <a:t> and attributes (</a:t>
            </a:r>
            <a:r>
              <a:rPr lang="en-US" dirty="0"/>
              <a:t>markers) (filename must contain </a:t>
            </a:r>
            <a:r>
              <a:rPr lang="en-US" dirty="0" smtClean="0"/>
              <a:t>“_ATTR”).</a:t>
            </a:r>
            <a:endParaRPr lang="en-US" dirty="0" smtClean="0"/>
          </a:p>
          <a:p>
            <a:r>
              <a:rPr lang="en-US" dirty="0" smtClean="0"/>
              <a:t>Image file format MUST allow transparency (Cannot be JPEG). PNG tested.</a:t>
            </a:r>
            <a:endParaRPr lang="en-US" dirty="0" smtClean="0"/>
          </a:p>
          <a:p>
            <a:r>
              <a:rPr lang="en-US" dirty="0" smtClean="0"/>
              <a:t>Fetching blobs greater than 1MB: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512484"/>
            <a:ext cx="6296025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599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Memcache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 idea:</a:t>
            </a:r>
          </a:p>
          <a:p>
            <a:pPr lvl="1"/>
            <a:r>
              <a:rPr lang="en-US" dirty="0" smtClean="0"/>
              <a:t>Writing and reading markers to and from </a:t>
            </a:r>
            <a:r>
              <a:rPr lang="en-US" dirty="0" err="1" smtClean="0"/>
              <a:t>DataStore</a:t>
            </a:r>
            <a:r>
              <a:rPr lang="en-US" dirty="0" smtClean="0"/>
              <a:t>: overhead.</a:t>
            </a:r>
          </a:p>
          <a:p>
            <a:pPr lvl="1"/>
            <a:r>
              <a:rPr lang="en-US" dirty="0" smtClean="0"/>
              <a:t>Attempt: Use </a:t>
            </a:r>
            <a:r>
              <a:rPr lang="en-US" dirty="0" err="1" smtClean="0"/>
              <a:t>Memcache</a:t>
            </a:r>
            <a:r>
              <a:rPr lang="en-US" dirty="0" smtClean="0"/>
              <a:t> API to fetch markers instantaneously.</a:t>
            </a:r>
          </a:p>
          <a:p>
            <a:pPr lvl="1"/>
            <a:r>
              <a:rPr lang="en-US" dirty="0" smtClean="0"/>
              <a:t>Problem: Cannot query </a:t>
            </a:r>
            <a:r>
              <a:rPr lang="en-US" dirty="0" err="1" smtClean="0"/>
              <a:t>Memcache</a:t>
            </a:r>
            <a:r>
              <a:rPr lang="en-US" dirty="0" smtClean="0"/>
              <a:t>, how to know what keys to fetch?</a:t>
            </a:r>
          </a:p>
          <a:p>
            <a:pPr lvl="1"/>
            <a:r>
              <a:rPr lang="en-US" dirty="0" smtClean="0"/>
              <a:t>Only way would be to store keys in </a:t>
            </a:r>
            <a:r>
              <a:rPr lang="en-US" dirty="0" err="1" smtClean="0"/>
              <a:t>DataStore</a:t>
            </a:r>
            <a:r>
              <a:rPr lang="en-US" dirty="0" smtClean="0"/>
              <a:t>, but obviously requires an unintended query to the </a:t>
            </a:r>
            <a:r>
              <a:rPr lang="en-US" dirty="0" err="1" smtClean="0"/>
              <a:t>DataStore</a:t>
            </a:r>
            <a:r>
              <a:rPr lang="en-US" dirty="0" smtClean="0"/>
              <a:t>.</a:t>
            </a:r>
          </a:p>
          <a:p>
            <a:r>
              <a:rPr lang="en-US" dirty="0" smtClean="0"/>
              <a:t>Alternative: Store all game map info (Map </a:t>
            </a:r>
            <a:r>
              <a:rPr lang="en-US" dirty="0"/>
              <a:t>file </a:t>
            </a:r>
            <a:r>
              <a:rPr lang="en-US" dirty="0" smtClean="0"/>
              <a:t>name, map </a:t>
            </a:r>
            <a:r>
              <a:rPr lang="en-US" dirty="0"/>
              <a:t>file </a:t>
            </a:r>
            <a:r>
              <a:rPr lang="en-US" dirty="0" smtClean="0"/>
              <a:t>size,</a:t>
            </a:r>
            <a:r>
              <a:rPr lang="en-US" dirty="0"/>
              <a:t>	</a:t>
            </a:r>
            <a:r>
              <a:rPr lang="en-US" dirty="0" smtClean="0"/>
              <a:t>map image dimensions and image format) in </a:t>
            </a:r>
            <a:r>
              <a:rPr lang="en-US" dirty="0" err="1" smtClean="0"/>
              <a:t>Memcache</a:t>
            </a:r>
            <a:r>
              <a:rPr lang="en-US" dirty="0" smtClean="0"/>
              <a:t>, avoiding loading those info </a:t>
            </a:r>
            <a:r>
              <a:rPr lang="en-US" dirty="0" err="1" smtClean="0"/>
              <a:t>everytime</a:t>
            </a:r>
            <a:r>
              <a:rPr lang="en-US" dirty="0" smtClean="0"/>
              <a:t>, show them in main menu.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18161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1090</TotalTime>
  <Words>794</Words>
  <Application>Microsoft Office PowerPoint</Application>
  <PresentationFormat>Widescreen</PresentationFormat>
  <Paragraphs>97</Paragraphs>
  <Slides>16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Trebuchet MS</vt:lpstr>
      <vt:lpstr>Wingdings 3</vt:lpstr>
      <vt:lpstr>Facet</vt:lpstr>
      <vt:lpstr>CS263 Final Project Andre Abreu Calfa Strategy Board</vt:lpstr>
      <vt:lpstr>MOTIVATION</vt:lpstr>
      <vt:lpstr>MOTIVATION</vt:lpstr>
      <vt:lpstr>MOTIVATION</vt:lpstr>
      <vt:lpstr>PROJECT OVERVIEW</vt:lpstr>
      <vt:lpstr>PowerPoint Presentation</vt:lpstr>
      <vt:lpstr>Datastore</vt:lpstr>
      <vt:lpstr>Blobstore</vt:lpstr>
      <vt:lpstr>Memcache</vt:lpstr>
      <vt:lpstr>TaskQueue</vt:lpstr>
      <vt:lpstr>Images API</vt:lpstr>
      <vt:lpstr>NOVELTY</vt:lpstr>
      <vt:lpstr>EXPERIENCE</vt:lpstr>
      <vt:lpstr>PowerPoint Presentation</vt:lpstr>
      <vt:lpstr>PERFORMANCE EVALUATION</vt:lpstr>
      <vt:lpstr>APP DEMO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CS263 Final Project Andre Abreu Calfa Strategy Board</dc:title>
  <dc:creator>aacalfa</dc:creator>
  <cp:lastModifiedBy>aacalfa</cp:lastModifiedBy>
  <cp:revision>121</cp:revision>
  <dcterms:created xsi:type="dcterms:W3CDTF">2014-12-12T00:21:21Z</dcterms:created>
  <dcterms:modified xsi:type="dcterms:W3CDTF">2014-12-13T06:18:14Z</dcterms:modified>
</cp:coreProperties>
</file>

<file path=docProps/thumbnail.jpeg>
</file>